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11" y="4818032"/>
            <a:ext cx="2834646" cy="13776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0516" y="2593682"/>
            <a:ext cx="9144793" cy="54259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4016226" y="2724745"/>
            <a:ext cx="534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CIGRE D2 Colloquium 2019</a:t>
            </a:r>
            <a:endParaRPr lang="ru-RU" sz="24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00" y="4816800"/>
            <a:ext cx="2894605" cy="13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9" name="Рисунок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06" y="5724000"/>
            <a:ext cx="1692071" cy="822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51" y="5680800"/>
            <a:ext cx="179873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00" y="5517734"/>
            <a:ext cx="1938235" cy="92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00" y="5518800"/>
            <a:ext cx="1942333" cy="9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00" y="5517734"/>
            <a:ext cx="1938235" cy="92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00" y="5518800"/>
            <a:ext cx="1942333" cy="9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00" y="5517734"/>
            <a:ext cx="1938235" cy="92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00" y="5518800"/>
            <a:ext cx="1942333" cy="9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33" y="5517734"/>
            <a:ext cx="1943584" cy="925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98" y="5517734"/>
            <a:ext cx="1939484" cy="9257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00" y="5517734"/>
            <a:ext cx="1938235" cy="925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00" y="5518800"/>
            <a:ext cx="1942333" cy="9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11" name="Рисунок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06" y="5724000"/>
            <a:ext cx="1692071" cy="822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51" y="5680800"/>
            <a:ext cx="179873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06" y="5724000"/>
            <a:ext cx="1692071" cy="822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51" y="5680800"/>
            <a:ext cx="179873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1" name="Рисунок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06" y="5724000"/>
            <a:ext cx="1692071" cy="822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51" y="5680800"/>
            <a:ext cx="179873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00" y="5517734"/>
            <a:ext cx="1938235" cy="92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00" y="5518800"/>
            <a:ext cx="1942333" cy="9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00" y="5517734"/>
            <a:ext cx="1938235" cy="92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00" y="5518800"/>
            <a:ext cx="1942333" cy="9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06" y="5724000"/>
            <a:ext cx="1692071" cy="822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51" y="5680800"/>
            <a:ext cx="179873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Рисунок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06" y="5724000"/>
            <a:ext cx="1692071" cy="822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51" y="5680800"/>
            <a:ext cx="179873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06" y="5724000"/>
            <a:ext cx="1692071" cy="822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51" y="5680800"/>
            <a:ext cx="179873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10" name="Рисунок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06" y="5724000"/>
            <a:ext cx="1692071" cy="822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51" y="5680800"/>
            <a:ext cx="179873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06" y="5724000"/>
            <a:ext cx="1692071" cy="822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51" y="5680800"/>
            <a:ext cx="179873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06" y="5724000"/>
            <a:ext cx="1692071" cy="822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51" y="5680800"/>
            <a:ext cx="179873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6" r:id="rId3"/>
    <p:sldLayoutId id="2147483662" r:id="rId4"/>
    <p:sldLayoutId id="2147483671" r:id="rId5"/>
    <p:sldLayoutId id="2147483660" r:id="rId6"/>
    <p:sldLayoutId id="2147483661" r:id="rId7"/>
    <p:sldLayoutId id="2147483663" r:id="rId8"/>
    <p:sldLayoutId id="2147483655" r:id="rId9"/>
    <p:sldLayoutId id="2147483657" r:id="rId10"/>
    <p:sldLayoutId id="2147483667" r:id="rId11"/>
    <p:sldLayoutId id="2147483668" r:id="rId12"/>
    <p:sldLayoutId id="2147483665" r:id="rId13"/>
    <p:sldLayoutId id="2147483669" r:id="rId14"/>
    <p:sldLayoutId id="2147483654" r:id="rId15"/>
    <p:sldLayoutId id="2147483664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06747" y="1594408"/>
            <a:ext cx="9144000" cy="11230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600" dirty="0" smtClean="0">
                <a:solidFill>
                  <a:srgbClr val="007E4F"/>
                </a:solidFill>
              </a:rPr>
              <a:t>Paper </a:t>
            </a:r>
            <a:r>
              <a:rPr lang="fi-FI" sz="3600" dirty="0">
                <a:solidFill>
                  <a:srgbClr val="007E4F"/>
                </a:solidFill>
              </a:rPr>
              <a:t>PS-XX</a:t>
            </a:r>
            <a:br>
              <a:rPr lang="fi-FI" sz="3600" dirty="0">
                <a:solidFill>
                  <a:srgbClr val="007E4F"/>
                </a:solidFill>
              </a:rPr>
            </a:br>
            <a:r>
              <a:rPr lang="fi-FI" sz="3600" dirty="0">
                <a:solidFill>
                  <a:srgbClr val="007E4F"/>
                </a:solidFill>
              </a:rPr>
              <a:t>Author NN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33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98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27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9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95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4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225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5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0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3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9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6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2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5016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102</TotalTime>
  <Words>2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Courier New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Haarla Liisa</cp:lastModifiedBy>
  <cp:revision>12</cp:revision>
  <dcterms:created xsi:type="dcterms:W3CDTF">2018-08-21T10:06:45Z</dcterms:created>
  <dcterms:modified xsi:type="dcterms:W3CDTF">2019-03-06T16:30:16Z</dcterms:modified>
</cp:coreProperties>
</file>